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0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2459-B41E-44A2-BD16-B3CB9BD2519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181A-B22B-4B2A-AA0F-63D8D3452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1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2459-B41E-44A2-BD16-B3CB9BD2519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181A-B22B-4B2A-AA0F-63D8D3452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2459-B41E-44A2-BD16-B3CB9BD2519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181A-B22B-4B2A-AA0F-63D8D3452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2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2459-B41E-44A2-BD16-B3CB9BD2519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181A-B22B-4B2A-AA0F-63D8D34525F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8572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2459-B41E-44A2-BD16-B3CB9BD2519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181A-B22B-4B2A-AA0F-63D8D3452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42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2459-B41E-44A2-BD16-B3CB9BD2519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181A-B22B-4B2A-AA0F-63D8D3452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76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2459-B41E-44A2-BD16-B3CB9BD2519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181A-B22B-4B2A-AA0F-63D8D3452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96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2459-B41E-44A2-BD16-B3CB9BD2519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181A-B22B-4B2A-AA0F-63D8D3452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62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2459-B41E-44A2-BD16-B3CB9BD2519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181A-B22B-4B2A-AA0F-63D8D3452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1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2459-B41E-44A2-BD16-B3CB9BD2519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181A-B22B-4B2A-AA0F-63D8D3452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6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2459-B41E-44A2-BD16-B3CB9BD2519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181A-B22B-4B2A-AA0F-63D8D3452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8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2459-B41E-44A2-BD16-B3CB9BD2519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181A-B22B-4B2A-AA0F-63D8D3452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0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2459-B41E-44A2-BD16-B3CB9BD2519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181A-B22B-4B2A-AA0F-63D8D3452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34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2459-B41E-44A2-BD16-B3CB9BD2519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181A-B22B-4B2A-AA0F-63D8D3452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4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2459-B41E-44A2-BD16-B3CB9BD2519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181A-B22B-4B2A-AA0F-63D8D3452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85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2459-B41E-44A2-BD16-B3CB9BD2519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181A-B22B-4B2A-AA0F-63D8D3452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3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2459-B41E-44A2-BD16-B3CB9BD2519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181A-B22B-4B2A-AA0F-63D8D3452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41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5412459-B41E-44A2-BD16-B3CB9BD2519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8181A-B22B-4B2A-AA0F-63D8D3452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98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Zdrava i nezdrava ishrana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4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Gazirana Pić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3" y="1589902"/>
            <a:ext cx="4900934" cy="32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Slatkiši i mašt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Najkaloričniji slatkiši | Dijete za mršavljenj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70" y="1523867"/>
            <a:ext cx="585216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96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Nezdrava ishrana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Brza hrana i slaba fizička aktivnost su glavni krivci za prekomernu telesnu masu</a:t>
            </a:r>
          </a:p>
          <a:p>
            <a:r>
              <a:rPr lang="sr-Latn-RS" dirty="0" smtClean="0"/>
              <a:t>Koka kola sadrži mnogo šećera, a to nije zdravo</a:t>
            </a:r>
          </a:p>
          <a:p>
            <a:r>
              <a:rPr lang="sr-Latn-RS" smtClean="0"/>
              <a:t>Preporučena fizička aktivnost na dnevnom nivou je oko sat vremena</a:t>
            </a:r>
            <a:endParaRPr lang="sr-Latn-R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78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Zdrava ishrana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Z</a:t>
            </a:r>
            <a:r>
              <a:rPr lang="en-US" dirty="0" err="1" smtClean="0"/>
              <a:t>drava</a:t>
            </a:r>
            <a:r>
              <a:rPr lang="en-US" dirty="0" smtClean="0"/>
              <a:t> </a:t>
            </a:r>
            <a:r>
              <a:rPr lang="en-US" dirty="0" err="1"/>
              <a:t>ishrana</a:t>
            </a:r>
            <a:r>
              <a:rPr lang="en-US" dirty="0"/>
              <a:t> je </a:t>
            </a:r>
            <a:r>
              <a:rPr lang="en-US" dirty="0" err="1"/>
              <a:t>baza</a:t>
            </a:r>
            <a:r>
              <a:rPr lang="en-US" dirty="0"/>
              <a:t> </a:t>
            </a:r>
            <a:r>
              <a:rPr lang="en-US" dirty="0" err="1"/>
              <a:t>zdravog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. </a:t>
            </a:r>
            <a:endParaRPr lang="sr-Latn-RS" dirty="0" smtClean="0"/>
          </a:p>
          <a:p>
            <a:r>
              <a:rPr lang="sr-Latn-RS" dirty="0" smtClean="0"/>
              <a:t>Piramida ishrane daje vizuelno, vrlo slikovit prikaz onoga što pravilna ishrana podrazumeva. Piramida ishrane prikazuje vrste namirnica čija je konzumacija poželjna.</a:t>
            </a:r>
          </a:p>
          <a:p>
            <a:r>
              <a:rPr lang="sr-Latn-RS" dirty="0" smtClean="0"/>
              <a:t>Pravilna piramida ishrane se sastoji od namirnica 4 osnovne grupe</a:t>
            </a:r>
            <a:endParaRPr lang="en-US" dirty="0"/>
          </a:p>
          <a:p>
            <a:r>
              <a:rPr lang="sr-Latn-RS" dirty="0" smtClean="0"/>
              <a:t>1. </a:t>
            </a:r>
            <a:r>
              <a:rPr lang="en-US" dirty="0" err="1" smtClean="0"/>
              <a:t>ugljeni</a:t>
            </a:r>
            <a:r>
              <a:rPr lang="en-US" dirty="0" smtClean="0"/>
              <a:t> </a:t>
            </a:r>
            <a:r>
              <a:rPr lang="en-US" dirty="0" err="1"/>
              <a:t>hidrati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žitarice</a:t>
            </a:r>
            <a:endParaRPr lang="en-US" dirty="0"/>
          </a:p>
          <a:p>
            <a:r>
              <a:rPr lang="sr-Latn-RS" dirty="0" smtClean="0"/>
              <a:t>2. </a:t>
            </a:r>
            <a:r>
              <a:rPr lang="en-US" dirty="0" err="1" smtClean="0"/>
              <a:t>povrće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voće</a:t>
            </a:r>
            <a:endParaRPr lang="en-US" dirty="0"/>
          </a:p>
          <a:p>
            <a:r>
              <a:rPr lang="sr-Latn-RS" dirty="0" smtClean="0"/>
              <a:t>3. </a:t>
            </a:r>
            <a:r>
              <a:rPr lang="en-US" dirty="0" err="1" smtClean="0"/>
              <a:t>proteini</a:t>
            </a:r>
            <a:endParaRPr lang="en-US" dirty="0"/>
          </a:p>
          <a:p>
            <a:r>
              <a:rPr lang="sr-Latn-RS" dirty="0" smtClean="0"/>
              <a:t>4. </a:t>
            </a:r>
            <a:r>
              <a:rPr lang="en-US" dirty="0" err="1" smtClean="0"/>
              <a:t>masti</a:t>
            </a:r>
            <a:endParaRPr lang="en-US" dirty="0"/>
          </a:p>
          <a:p>
            <a:endParaRPr lang="sr-Latn-RS" dirty="0" smtClean="0"/>
          </a:p>
        </p:txBody>
      </p:sp>
    </p:spTree>
    <p:extLst>
      <p:ext uri="{BB962C8B-B14F-4D97-AF65-F5344CB8AC3E}">
        <p14:creationId xmlns:p14="http://schemas.microsoft.com/office/powerpoint/2010/main" val="126848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Piramida zdrave ishrane Samo Žena vam je priredila kratak vodič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028" y="1694575"/>
            <a:ext cx="6829504" cy="375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iramida ishrane | VelikaKuhinja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74" y="1694575"/>
            <a:ext cx="4448778" cy="385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7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- </a:t>
            </a:r>
            <a:r>
              <a:rPr lang="en-US" dirty="0" err="1"/>
              <a:t>Integralne</a:t>
            </a:r>
            <a:r>
              <a:rPr lang="en-US" dirty="0"/>
              <a:t> </a:t>
            </a:r>
            <a:r>
              <a:rPr lang="en-US" dirty="0" err="1"/>
              <a:t>žitarice</a:t>
            </a:r>
            <a:r>
              <a:rPr lang="en-US" dirty="0"/>
              <a:t>, </a:t>
            </a:r>
            <a:r>
              <a:rPr lang="en-US" dirty="0" err="1"/>
              <a:t>krompir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testenina</a:t>
            </a:r>
            <a:r>
              <a:rPr lang="en-US" dirty="0"/>
              <a:t>: </a:t>
            </a:r>
            <a:r>
              <a:rPr lang="en-US" dirty="0" err="1"/>
              <a:t>složeni</a:t>
            </a:r>
            <a:r>
              <a:rPr lang="en-US" dirty="0"/>
              <a:t> </a:t>
            </a:r>
            <a:r>
              <a:rPr lang="en-US" dirty="0" err="1"/>
              <a:t>ugljeni</a:t>
            </a:r>
            <a:r>
              <a:rPr lang="en-US" dirty="0"/>
              <a:t> </a:t>
            </a:r>
            <a:r>
              <a:rPr lang="en-US" dirty="0" err="1"/>
              <a:t>hidrati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en-US" dirty="0" err="1"/>
              <a:t>dnu</a:t>
            </a:r>
            <a:r>
              <a:rPr lang="en-US" dirty="0"/>
              <a:t> </a:t>
            </a:r>
            <a:r>
              <a:rPr lang="en-US" dirty="0" err="1"/>
              <a:t>piramide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ujedno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njen</a:t>
            </a:r>
            <a:r>
              <a:rPr lang="en-US" dirty="0"/>
              <a:t> </a:t>
            </a:r>
            <a:r>
              <a:rPr lang="en-US" dirty="0" err="1"/>
              <a:t>najširi</a:t>
            </a:r>
            <a:r>
              <a:rPr lang="en-US" dirty="0"/>
              <a:t> </a:t>
            </a:r>
            <a:r>
              <a:rPr lang="en-US" dirty="0" err="1"/>
              <a:t>deo</a:t>
            </a:r>
            <a:r>
              <a:rPr lang="en-US" dirty="0"/>
              <a:t>, </a:t>
            </a:r>
            <a:r>
              <a:rPr lang="en-US" dirty="0" err="1"/>
              <a:t>nalaze</a:t>
            </a:r>
            <a:r>
              <a:rPr lang="en-US" dirty="0"/>
              <a:t> se </a:t>
            </a:r>
            <a:r>
              <a:rPr lang="en-US" dirty="0" err="1"/>
              <a:t>namirnice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bi </a:t>
            </a:r>
            <a:r>
              <a:rPr lang="en-US" dirty="0" err="1"/>
              <a:t>trebalo</a:t>
            </a:r>
            <a:r>
              <a:rPr lang="en-US" dirty="0"/>
              <a:t> </a:t>
            </a:r>
            <a:r>
              <a:rPr lang="en-US" dirty="0" err="1"/>
              <a:t>konzumirati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svakodnevnom</a:t>
            </a:r>
            <a:r>
              <a:rPr lang="en-US" dirty="0"/>
              <a:t> </a:t>
            </a:r>
            <a:r>
              <a:rPr lang="en-US" dirty="0" err="1"/>
              <a:t>nivou</a:t>
            </a:r>
            <a:r>
              <a:rPr lang="en-US" dirty="0"/>
              <a:t>. </a:t>
            </a:r>
            <a:r>
              <a:rPr lang="en-US" dirty="0" err="1"/>
              <a:t>Samim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, </a:t>
            </a:r>
            <a:r>
              <a:rPr lang="en-US" dirty="0" err="1"/>
              <a:t>ovo</a:t>
            </a:r>
            <a:r>
              <a:rPr lang="en-US" dirty="0"/>
              <a:t> je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najvažniji</a:t>
            </a:r>
            <a:r>
              <a:rPr lang="en-US" dirty="0"/>
              <a:t> </a:t>
            </a:r>
            <a:r>
              <a:rPr lang="en-US" dirty="0" err="1"/>
              <a:t>deo</a:t>
            </a:r>
            <a:r>
              <a:rPr lang="en-US" dirty="0"/>
              <a:t> </a:t>
            </a:r>
            <a:r>
              <a:rPr lang="en-US" dirty="0" err="1"/>
              <a:t>piramide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 smtClean="0"/>
              <a:t>obuhvata</a:t>
            </a:r>
            <a:r>
              <a:rPr lang="sr-Latn-RS" dirty="0" smtClean="0"/>
              <a:t>: pirinač, krompir, integralni hleb i testenine. </a:t>
            </a:r>
          </a:p>
          <a:p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namirnice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važan</a:t>
            </a:r>
            <a:r>
              <a:rPr lang="en-US" dirty="0"/>
              <a:t> </a:t>
            </a:r>
            <a:r>
              <a:rPr lang="en-US" dirty="0" err="1"/>
              <a:t>izvor</a:t>
            </a:r>
            <a:r>
              <a:rPr lang="en-US" dirty="0"/>
              <a:t> </a:t>
            </a:r>
            <a:r>
              <a:rPr lang="en-US" dirty="0" err="1"/>
              <a:t>ugljenih</a:t>
            </a:r>
            <a:r>
              <a:rPr lang="en-US" dirty="0"/>
              <a:t> </a:t>
            </a:r>
            <a:r>
              <a:rPr lang="en-US" dirty="0" err="1" smtClean="0"/>
              <a:t>hidrata</a:t>
            </a:r>
            <a:r>
              <a:rPr lang="sr-Latn-R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13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II - Povrće i </a:t>
            </a:r>
            <a:r>
              <a:rPr lang="it-IT" dirty="0" smtClean="0"/>
              <a:t>voće</a:t>
            </a:r>
            <a:r>
              <a:rPr lang="sr-Latn-RS" dirty="0"/>
              <a:t> </a:t>
            </a:r>
            <a:r>
              <a:rPr lang="sr-Latn-RS" dirty="0" smtClean="0"/>
              <a:t>- vitamini</a:t>
            </a:r>
            <a:r>
              <a:rPr lang="it-IT" dirty="0" smtClean="0"/>
              <a:t> </a:t>
            </a:r>
            <a:r>
              <a:rPr lang="it-IT" dirty="0"/>
              <a:t/>
            </a:r>
            <a:br>
              <a:rPr lang="it-IT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Odmah iznad integralnih žitarica, kao drugi najobimniji deo ishrane, nalazi se voće i povrće</a:t>
            </a:r>
          </a:p>
          <a:p>
            <a:r>
              <a:rPr lang="en-US" dirty="0" err="1"/>
              <a:t>Njihova</a:t>
            </a:r>
            <a:r>
              <a:rPr lang="en-US" dirty="0"/>
              <a:t> </a:t>
            </a:r>
            <a:r>
              <a:rPr lang="en-US" dirty="0" err="1"/>
              <a:t>primarna</a:t>
            </a:r>
            <a:r>
              <a:rPr lang="en-US" dirty="0"/>
              <a:t> </a:t>
            </a:r>
            <a:r>
              <a:rPr lang="en-US" dirty="0" err="1"/>
              <a:t>uloga</a:t>
            </a:r>
            <a:r>
              <a:rPr lang="en-US" dirty="0"/>
              <a:t> je da </a:t>
            </a:r>
            <a:r>
              <a:rPr lang="en-US" dirty="0" err="1"/>
              <a:t>organizmu</a:t>
            </a:r>
            <a:r>
              <a:rPr lang="en-US" dirty="0"/>
              <a:t> </a:t>
            </a:r>
            <a:r>
              <a:rPr lang="en-US" dirty="0" err="1"/>
              <a:t>obezbede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neophodne</a:t>
            </a:r>
            <a:r>
              <a:rPr lang="en-US" dirty="0"/>
              <a:t> </a:t>
            </a:r>
            <a:r>
              <a:rPr lang="en-US" dirty="0" err="1"/>
              <a:t>vitamine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minerale</a:t>
            </a:r>
            <a:r>
              <a:rPr lang="en-US" dirty="0"/>
              <a:t>,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čega</a:t>
            </a:r>
            <a:r>
              <a:rPr lang="en-US" dirty="0"/>
              <a:t> bi </a:t>
            </a:r>
            <a:r>
              <a:rPr lang="en-US" dirty="0" err="1"/>
              <a:t>trebalo</a:t>
            </a:r>
            <a:r>
              <a:rPr lang="en-US" dirty="0"/>
              <a:t> da </a:t>
            </a:r>
            <a:r>
              <a:rPr lang="en-US" dirty="0" err="1"/>
              <a:t>čine</a:t>
            </a:r>
            <a:r>
              <a:rPr lang="en-US" dirty="0"/>
              <a:t> </a:t>
            </a:r>
            <a:r>
              <a:rPr lang="en-US" dirty="0" err="1"/>
              <a:t>veliki</a:t>
            </a:r>
            <a:r>
              <a:rPr lang="en-US" dirty="0"/>
              <a:t> </a:t>
            </a:r>
            <a:r>
              <a:rPr lang="en-US" dirty="0" err="1"/>
              <a:t>deo</a:t>
            </a:r>
            <a:r>
              <a:rPr lang="en-US" dirty="0"/>
              <a:t> </a:t>
            </a:r>
            <a:r>
              <a:rPr lang="en-US" dirty="0" err="1"/>
              <a:t>naše</a:t>
            </a:r>
            <a:r>
              <a:rPr lang="en-US" dirty="0"/>
              <a:t> </a:t>
            </a:r>
            <a:r>
              <a:rPr lang="en-US" dirty="0" err="1" smtClean="0"/>
              <a:t>ishrane</a:t>
            </a:r>
            <a:endParaRPr lang="sr-Latn-RS" dirty="0" smtClean="0"/>
          </a:p>
          <a:p>
            <a:r>
              <a:rPr lang="sr-Latn-RS" dirty="0" smtClean="0"/>
              <a:t>V</a:t>
            </a:r>
            <a:r>
              <a:rPr lang="en-US" dirty="0" err="1" smtClean="0"/>
              <a:t>ažno</a:t>
            </a:r>
            <a:r>
              <a:rPr lang="en-US" dirty="0" smtClean="0"/>
              <a:t> je da </a:t>
            </a:r>
            <a:r>
              <a:rPr lang="en-US" dirty="0" err="1" smtClean="0"/>
              <a:t>konzumirate</a:t>
            </a:r>
            <a:r>
              <a:rPr lang="en-US" b="1" dirty="0" smtClean="0"/>
              <a:t> </a:t>
            </a:r>
            <a:r>
              <a:rPr lang="en-US" b="1" dirty="0" err="1" smtClean="0"/>
              <a:t>sveže</a:t>
            </a:r>
            <a:r>
              <a:rPr lang="en-US" b="1" dirty="0" smtClean="0"/>
              <a:t>, </a:t>
            </a:r>
            <a:r>
              <a:rPr lang="sr-Latn-RS" b="1" dirty="0" smtClean="0"/>
              <a:t>sez</a:t>
            </a:r>
            <a:r>
              <a:rPr lang="en-US" b="1" dirty="0" err="1" smtClean="0"/>
              <a:t>onsko</a:t>
            </a:r>
            <a:r>
              <a:rPr lang="en-US" b="1" dirty="0" smtClean="0"/>
              <a:t> </a:t>
            </a:r>
            <a:r>
              <a:rPr lang="en-US" b="1" dirty="0" err="1" smtClean="0"/>
              <a:t>voće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povrće</a:t>
            </a:r>
            <a:r>
              <a:rPr lang="en-US" b="1" dirty="0" smtClean="0"/>
              <a:t>,</a:t>
            </a:r>
            <a:r>
              <a:rPr lang="en-US" b="1" dirty="0"/>
              <a:t> 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da se </a:t>
            </a:r>
            <a:r>
              <a:rPr lang="en-US" dirty="0" err="1"/>
              <a:t>među</a:t>
            </a:r>
            <a:r>
              <a:rPr lang="en-US" dirty="0"/>
              <a:t> </a:t>
            </a:r>
            <a:r>
              <a:rPr lang="en-US" dirty="0" err="1"/>
              <a:t>njima</a:t>
            </a:r>
            <a:r>
              <a:rPr lang="en-US" dirty="0"/>
              <a:t> </a:t>
            </a:r>
            <a:r>
              <a:rPr lang="en-US" dirty="0" err="1"/>
              <a:t>nađe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koštunjavo</a:t>
            </a:r>
            <a:r>
              <a:rPr lang="en-US" dirty="0"/>
              <a:t> </a:t>
            </a:r>
            <a:r>
              <a:rPr lang="en-US" dirty="0" err="1"/>
              <a:t>voće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primer </a:t>
            </a:r>
            <a:r>
              <a:rPr lang="en-US" dirty="0" err="1"/>
              <a:t>bademi</a:t>
            </a:r>
            <a:r>
              <a:rPr lang="en-US" dirty="0"/>
              <a:t>, </a:t>
            </a:r>
            <a:r>
              <a:rPr lang="en-US" dirty="0" err="1"/>
              <a:t>orasi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lešnici</a:t>
            </a:r>
            <a:endParaRPr lang="sr-Latn-RS" dirty="0"/>
          </a:p>
          <a:p>
            <a:endParaRPr lang="sr-Latn-RS" dirty="0" smtClean="0"/>
          </a:p>
        </p:txBody>
      </p:sp>
    </p:spTree>
    <p:extLst>
      <p:ext uri="{BB962C8B-B14F-4D97-AF65-F5344CB8AC3E}">
        <p14:creationId xmlns:p14="http://schemas.microsoft.com/office/powerpoint/2010/main" val="112907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Jabuka | Kuda u Kupovin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92" y="381180"/>
            <a:ext cx="2643260" cy="264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ruška | Id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183" y="1702810"/>
            <a:ext cx="2817340" cy="371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oće i povrće svih duginih boja dobro utiče na zdravlje i raspoloženje - To  sam 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72" y="1702810"/>
            <a:ext cx="4121395" cy="360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Šargarepa domaća | Ide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13" y="3608173"/>
            <a:ext cx="2939418" cy="293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97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III - Mlečni proizvodi i meso - proteini</a:t>
            </a:r>
            <a:br>
              <a:rPr lang="it-IT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Meso</a:t>
            </a:r>
            <a:r>
              <a:rPr lang="en-US" dirty="0"/>
              <a:t>, </a:t>
            </a:r>
            <a:r>
              <a:rPr lang="en-US" dirty="0" err="1"/>
              <a:t>riba</a:t>
            </a:r>
            <a:r>
              <a:rPr lang="en-US" dirty="0"/>
              <a:t>, </a:t>
            </a:r>
            <a:r>
              <a:rPr lang="en-US" dirty="0" err="1"/>
              <a:t>jaja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sir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puni</a:t>
            </a:r>
            <a:r>
              <a:rPr lang="en-US" dirty="0"/>
              <a:t> </a:t>
            </a:r>
            <a:r>
              <a:rPr lang="en-US" dirty="0" err="1"/>
              <a:t>proteina</a:t>
            </a:r>
            <a:r>
              <a:rPr lang="en-US" dirty="0"/>
              <a:t>, a </a:t>
            </a:r>
            <a:r>
              <a:rPr lang="en-US" dirty="0" err="1"/>
              <a:t>oni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važni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obezbeđuju</a:t>
            </a:r>
            <a:r>
              <a:rPr lang="en-US" dirty="0"/>
              <a:t> </a:t>
            </a:r>
            <a:r>
              <a:rPr lang="en-US" dirty="0" err="1"/>
              <a:t>izgradnju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obnovu</a:t>
            </a:r>
            <a:r>
              <a:rPr lang="en-US" dirty="0"/>
              <a:t> </a:t>
            </a:r>
            <a:r>
              <a:rPr lang="en-US" dirty="0" err="1"/>
              <a:t>ćelija</a:t>
            </a:r>
            <a:r>
              <a:rPr lang="en-US" dirty="0"/>
              <a:t> u </a:t>
            </a:r>
            <a:r>
              <a:rPr lang="en-US" dirty="0" err="1"/>
              <a:t>organizmu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pl-PL" dirty="0"/>
              <a:t>Konkretno, jogurt i mleko su izuzetno </a:t>
            </a:r>
            <a:r>
              <a:rPr lang="pl-PL" dirty="0" smtClean="0"/>
              <a:t>bogati kalcijumom, </a:t>
            </a:r>
            <a:r>
              <a:rPr lang="pl-PL" dirty="0"/>
              <a:t>što je glavni benefit za zdravlje kostiju i </a:t>
            </a:r>
            <a:r>
              <a:rPr lang="pl-PL" dirty="0" smtClean="0"/>
              <a:t>zuba</a:t>
            </a:r>
          </a:p>
          <a:p>
            <a:r>
              <a:rPr lang="sr-Latn-RS" dirty="0" smtClean="0"/>
              <a:t>Za meso je </a:t>
            </a:r>
            <a:r>
              <a:rPr lang="sr-Latn-RS" dirty="0"/>
              <a:t>p</a:t>
            </a:r>
            <a:r>
              <a:rPr lang="en-US" dirty="0" err="1" smtClean="0"/>
              <a:t>reporučljivo</a:t>
            </a:r>
            <a:r>
              <a:rPr lang="en-US" dirty="0" smtClean="0"/>
              <a:t> </a:t>
            </a:r>
            <a:r>
              <a:rPr lang="en-US" dirty="0"/>
              <a:t>je da se ne </a:t>
            </a:r>
            <a:r>
              <a:rPr lang="en-US" dirty="0" err="1"/>
              <a:t>konzumira</a:t>
            </a:r>
            <a:r>
              <a:rPr lang="en-US" dirty="0"/>
              <a:t> </a:t>
            </a:r>
            <a:r>
              <a:rPr lang="en-US" dirty="0" err="1"/>
              <a:t>količina</a:t>
            </a:r>
            <a:r>
              <a:rPr lang="en-US" dirty="0"/>
              <a:t> </a:t>
            </a:r>
            <a:r>
              <a:rPr lang="en-US" dirty="0" err="1"/>
              <a:t>veća</a:t>
            </a:r>
            <a:r>
              <a:rPr lang="en-US" dirty="0"/>
              <a:t> </a:t>
            </a:r>
            <a:r>
              <a:rPr lang="en-US" dirty="0" smtClean="0"/>
              <a:t>od</a:t>
            </a:r>
            <a:r>
              <a:rPr lang="sr-Latn-RS" dirty="0" smtClean="0"/>
              <a:t> 600 grama na nedeljnom nivou, </a:t>
            </a:r>
            <a:r>
              <a:rPr lang="en-US" dirty="0" err="1"/>
              <a:t>dok</a:t>
            </a:r>
            <a:r>
              <a:rPr lang="en-US" dirty="0"/>
              <a:t> bi </a:t>
            </a:r>
            <a:r>
              <a:rPr lang="en-US" dirty="0" err="1"/>
              <a:t>ribu</a:t>
            </a:r>
            <a:r>
              <a:rPr lang="en-US" dirty="0"/>
              <a:t> </a:t>
            </a:r>
            <a:r>
              <a:rPr lang="en-US" dirty="0" err="1"/>
              <a:t>trebalo</a:t>
            </a:r>
            <a:r>
              <a:rPr lang="en-US" dirty="0"/>
              <a:t> </a:t>
            </a:r>
            <a:r>
              <a:rPr lang="en-US" dirty="0" err="1"/>
              <a:t>jesti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puta</a:t>
            </a:r>
            <a:r>
              <a:rPr lang="en-US" dirty="0"/>
              <a:t> </a:t>
            </a:r>
            <a:r>
              <a:rPr lang="en-US" dirty="0" err="1" smtClean="0"/>
              <a:t>nedeljno</a:t>
            </a:r>
            <a:endParaRPr lang="en-US" dirty="0"/>
          </a:p>
          <a:p>
            <a:r>
              <a:rPr lang="en-US" dirty="0" err="1"/>
              <a:t>klinički</a:t>
            </a:r>
            <a:r>
              <a:rPr lang="en-US" dirty="0"/>
              <a:t> </a:t>
            </a:r>
            <a:r>
              <a:rPr lang="en-US" dirty="0" err="1"/>
              <a:t>ispitan</a:t>
            </a:r>
            <a:r>
              <a:rPr lang="en-US" dirty="0"/>
              <a:t> </a:t>
            </a:r>
            <a:r>
              <a:rPr lang="en-US" dirty="0" err="1"/>
              <a:t>Balans</a:t>
            </a:r>
            <a:r>
              <a:rPr lang="en-US" dirty="0"/>
              <a:t>+ </a:t>
            </a:r>
            <a:r>
              <a:rPr lang="en-US" dirty="0" err="1"/>
              <a:t>probiotski</a:t>
            </a:r>
            <a:r>
              <a:rPr lang="en-US" dirty="0"/>
              <a:t> </a:t>
            </a:r>
            <a:r>
              <a:rPr lang="en-US" dirty="0" err="1" smtClean="0"/>
              <a:t>jogurt</a:t>
            </a:r>
            <a:r>
              <a:rPr lang="sr-Latn-RS" dirty="0"/>
              <a:t> </a:t>
            </a:r>
            <a:r>
              <a:rPr lang="sr-Latn-RS" dirty="0" smtClean="0"/>
              <a:t>dokazano utiče na poboljšanje mnogobrojnih procesa u organizmu, zbog čega je preporučljiv unos od 500 grama ovog jogurta na dnevnom nivou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8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 descr="Uskoro mesni i mlečni proizvodi na tržištu Kosova - Prehrambena industrija  | Agroklub.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656559" y="1474573"/>
            <a:ext cx="5034103" cy="283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leko i mlečni proizvodi - Opremanje Vaše kuhinje i restorana | PBZ Fr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75" y="1193744"/>
            <a:ext cx="5393722" cy="359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67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 - </a:t>
            </a:r>
            <a:r>
              <a:rPr lang="en-US" dirty="0" err="1"/>
              <a:t>Ulja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prosti</a:t>
            </a:r>
            <a:r>
              <a:rPr lang="en-US" dirty="0"/>
              <a:t> </a:t>
            </a:r>
            <a:r>
              <a:rPr lang="en-US" dirty="0" err="1"/>
              <a:t>šećeri</a:t>
            </a:r>
            <a:r>
              <a:rPr lang="en-US" dirty="0"/>
              <a:t> - </a:t>
            </a:r>
            <a:r>
              <a:rPr lang="en-US" dirty="0" err="1"/>
              <a:t>masti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en-US" dirty="0" err="1"/>
              <a:t>samom</a:t>
            </a:r>
            <a:r>
              <a:rPr lang="en-US" dirty="0"/>
              <a:t> </a:t>
            </a:r>
            <a:r>
              <a:rPr lang="en-US" dirty="0" err="1"/>
              <a:t>vrhu</a:t>
            </a:r>
            <a:r>
              <a:rPr lang="en-US" dirty="0"/>
              <a:t> </a:t>
            </a:r>
            <a:r>
              <a:rPr lang="en-US" dirty="0" err="1"/>
              <a:t>piramide</a:t>
            </a:r>
            <a:r>
              <a:rPr lang="en-US" dirty="0"/>
              <a:t>, u </a:t>
            </a:r>
            <a:r>
              <a:rPr lang="en-US" dirty="0" err="1"/>
              <a:t>njenom</a:t>
            </a:r>
            <a:r>
              <a:rPr lang="en-US" dirty="0"/>
              <a:t> </a:t>
            </a:r>
            <a:r>
              <a:rPr lang="en-US" dirty="0" err="1"/>
              <a:t>najužem</a:t>
            </a:r>
            <a:r>
              <a:rPr lang="en-US" dirty="0"/>
              <a:t> </a:t>
            </a:r>
            <a:r>
              <a:rPr lang="en-US" dirty="0" err="1"/>
              <a:t>delu</a:t>
            </a:r>
            <a:r>
              <a:rPr lang="en-US" dirty="0"/>
              <a:t> se </a:t>
            </a:r>
            <a:r>
              <a:rPr lang="en-US" dirty="0" err="1"/>
              <a:t>nalaze</a:t>
            </a:r>
            <a:r>
              <a:rPr lang="en-US" dirty="0"/>
              <a:t> </a:t>
            </a:r>
            <a:r>
              <a:rPr lang="en-US" dirty="0" err="1"/>
              <a:t>namirnice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mnogo</a:t>
            </a:r>
            <a:r>
              <a:rPr lang="en-US" dirty="0"/>
              <a:t> </a:t>
            </a:r>
            <a:r>
              <a:rPr lang="en-US" dirty="0" err="1" smtClean="0"/>
              <a:t>masti</a:t>
            </a:r>
            <a:endParaRPr lang="sr-Latn-RS" dirty="0" smtClean="0"/>
          </a:p>
          <a:p>
            <a:r>
              <a:rPr lang="sr-Latn-RS" dirty="0" smtClean="0"/>
              <a:t>Slatkiše i gazirana pića izbegavajte u najvećoj meri!!!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20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</TotalTime>
  <Words>278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Zdrava i nezdrava ishrana</vt:lpstr>
      <vt:lpstr>Zdrava ishrana</vt:lpstr>
      <vt:lpstr>PowerPoint Presentation</vt:lpstr>
      <vt:lpstr>I - Integralne žitarice, krompir i testenina: složeni ugljeni hidrati </vt:lpstr>
      <vt:lpstr>II - Povrće i voće - vitamini  </vt:lpstr>
      <vt:lpstr>PowerPoint Presentation</vt:lpstr>
      <vt:lpstr>III - Mlečni proizvodi i meso - proteini </vt:lpstr>
      <vt:lpstr>PowerPoint Presentation</vt:lpstr>
      <vt:lpstr>IV - Ulja i prosti šećeri - masti </vt:lpstr>
      <vt:lpstr>PowerPoint Presentation</vt:lpstr>
      <vt:lpstr>Nezdrava ishrana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Zdrava i nezdrava ishrana</dc:title>
  <dc:creator>Master</dc:creator>
  <cp:lastModifiedBy>Master</cp:lastModifiedBy>
  <cp:revision>8</cp:revision>
  <dcterms:created xsi:type="dcterms:W3CDTF">2021-09-21T20:10:56Z</dcterms:created>
  <dcterms:modified xsi:type="dcterms:W3CDTF">2021-09-21T21:14:26Z</dcterms:modified>
</cp:coreProperties>
</file>